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8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CFDFA1-1D7D-5A41-84C0-560E4775502D}" v="4" dt="2024-09-03T11:47:39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717"/>
  </p:normalViewPr>
  <p:slideViewPr>
    <p:cSldViewPr snapToGrid="0">
      <p:cViewPr varScale="1">
        <p:scale>
          <a:sx n="105" d="100"/>
          <a:sy n="105" d="100"/>
        </p:scale>
        <p:origin x="18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é Luis Martins Da Mata" userId="70944160-d751-4026-8990-040d06cfb38a" providerId="ADAL" clId="{75CFDFA1-1D7D-5A41-84C0-560E4775502D}"/>
    <pc:docChg chg="modSld">
      <pc:chgData name="José Luis Martins Da Mata" userId="70944160-d751-4026-8990-040d06cfb38a" providerId="ADAL" clId="{75CFDFA1-1D7D-5A41-84C0-560E4775502D}" dt="2024-09-03T11:47:42.675" v="11"/>
      <pc:docMkLst>
        <pc:docMk/>
      </pc:docMkLst>
      <pc:sldChg chg="addSp delSp modSp mod">
        <pc:chgData name="José Luis Martins Da Mata" userId="70944160-d751-4026-8990-040d06cfb38a" providerId="ADAL" clId="{75CFDFA1-1D7D-5A41-84C0-560E4775502D}" dt="2024-09-03T11:47:38.906" v="6"/>
        <pc:sldMkLst>
          <pc:docMk/>
          <pc:sldMk cId="701585014" sldId="256"/>
        </pc:sldMkLst>
        <pc:spChg chg="add del mod">
          <ac:chgData name="José Luis Martins Da Mata" userId="70944160-d751-4026-8990-040d06cfb38a" providerId="ADAL" clId="{75CFDFA1-1D7D-5A41-84C0-560E4775502D}" dt="2024-09-03T11:47:33.868" v="3"/>
          <ac:spMkLst>
            <pc:docMk/>
            <pc:sldMk cId="701585014" sldId="256"/>
            <ac:spMk id="2" creationId="{FAC21C29-FE73-7769-5084-FD0D3E97B7C0}"/>
          </ac:spMkLst>
        </pc:spChg>
        <pc:spChg chg="add del mod">
          <ac:chgData name="José Luis Martins Da Mata" userId="70944160-d751-4026-8990-040d06cfb38a" providerId="ADAL" clId="{75CFDFA1-1D7D-5A41-84C0-560E4775502D}" dt="2024-09-03T11:47:38.906" v="6"/>
          <ac:spMkLst>
            <pc:docMk/>
            <pc:sldMk cId="701585014" sldId="256"/>
            <ac:spMk id="3" creationId="{A4C48DCE-A95E-C0CF-E695-9E1EEA9C65B0}"/>
          </ac:spMkLst>
        </pc:spChg>
      </pc:sldChg>
      <pc:sldChg chg="addSp delSp modSp mod">
        <pc:chgData name="José Luis Martins Da Mata" userId="70944160-d751-4026-8990-040d06cfb38a" providerId="ADAL" clId="{75CFDFA1-1D7D-5A41-84C0-560E4775502D}" dt="2024-09-03T11:47:42.675" v="11"/>
        <pc:sldMkLst>
          <pc:docMk/>
          <pc:sldMk cId="3285727393" sldId="258"/>
        </pc:sldMkLst>
        <pc:spChg chg="add del mod">
          <ac:chgData name="José Luis Martins Da Mata" userId="70944160-d751-4026-8990-040d06cfb38a" providerId="ADAL" clId="{75CFDFA1-1D7D-5A41-84C0-560E4775502D}" dt="2024-09-03T11:47:40.537" v="9"/>
          <ac:spMkLst>
            <pc:docMk/>
            <pc:sldMk cId="3285727393" sldId="258"/>
            <ac:spMk id="3" creationId="{9F490034-010A-9BCF-BF25-27E155D30254}"/>
          </ac:spMkLst>
        </pc:spChg>
        <pc:spChg chg="add del mod">
          <ac:chgData name="José Luis Martins Da Mata" userId="70944160-d751-4026-8990-040d06cfb38a" providerId="ADAL" clId="{75CFDFA1-1D7D-5A41-84C0-560E4775502D}" dt="2024-09-03T11:47:42.675" v="11"/>
          <ac:spMkLst>
            <pc:docMk/>
            <pc:sldMk cId="3285727393" sldId="258"/>
            <ac:spMk id="4" creationId="{3CB005B3-51EA-005A-9A8A-EB61052D07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643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30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115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1343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36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2651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7277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32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01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87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873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9F2301-1E3B-884E-A046-789F01867F3E}" type="datetimeFigureOut">
              <a:rPr lang="pt-PT" smtClean="0"/>
              <a:t>03/09/24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CB5714-7795-2D46-B271-BEE33477A23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0775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4">
            <a:extLst>
              <a:ext uri="{FF2B5EF4-FFF2-40B4-BE49-F238E27FC236}">
                <a16:creationId xmlns:a16="http://schemas.microsoft.com/office/drawing/2014/main" id="{2D29D852-2A98-0112-B114-38DBE3B1BF48}"/>
              </a:ext>
            </a:extLst>
          </p:cNvPr>
          <p:cNvSpPr/>
          <p:nvPr/>
        </p:nvSpPr>
        <p:spPr>
          <a:xfrm>
            <a:off x="852371" y="2233643"/>
            <a:ext cx="476149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8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Título da apresentação</a:t>
            </a:r>
          </a:p>
          <a:p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Ano letivo 2024/2025</a:t>
            </a:r>
          </a:p>
        </p:txBody>
      </p:sp>
      <p:sp>
        <p:nvSpPr>
          <p:cNvPr id="5" name="Rectângulo 7">
            <a:extLst>
              <a:ext uri="{FF2B5EF4-FFF2-40B4-BE49-F238E27FC236}">
                <a16:creationId xmlns:a16="http://schemas.microsoft.com/office/drawing/2014/main" id="{219F7BEC-0F0D-B237-C4F9-302B70966770}"/>
              </a:ext>
            </a:extLst>
          </p:cNvPr>
          <p:cNvSpPr/>
          <p:nvPr/>
        </p:nvSpPr>
        <p:spPr>
          <a:xfrm>
            <a:off x="873220" y="3538127"/>
            <a:ext cx="476149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Disciplina, projeto ou outro âmbito</a:t>
            </a:r>
          </a:p>
          <a:p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Descrição adicional (opcional) </a:t>
            </a:r>
          </a:p>
          <a:p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…</a:t>
            </a:r>
          </a:p>
        </p:txBody>
      </p:sp>
      <p:sp>
        <p:nvSpPr>
          <p:cNvPr id="6" name="Rectângulo 5">
            <a:extLst>
              <a:ext uri="{FF2B5EF4-FFF2-40B4-BE49-F238E27FC236}">
                <a16:creationId xmlns:a16="http://schemas.microsoft.com/office/drawing/2014/main" id="{EB136832-5782-2AA7-28A5-83C539F07D16}"/>
              </a:ext>
            </a:extLst>
          </p:cNvPr>
          <p:cNvSpPr/>
          <p:nvPr/>
        </p:nvSpPr>
        <p:spPr>
          <a:xfrm>
            <a:off x="855300" y="4752888"/>
            <a:ext cx="32403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6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Nome do orador</a:t>
            </a:r>
          </a:p>
          <a:p>
            <a:r>
              <a:rPr lang="pt-PT" sz="1400" i="1" dirty="0">
                <a:latin typeface="Arial" charset="0"/>
                <a:ea typeface="Arial" charset="0"/>
                <a:cs typeface="Arial" charset="0"/>
              </a:rPr>
              <a:t>Dia, mês, ano</a:t>
            </a:r>
          </a:p>
        </p:txBody>
      </p:sp>
    </p:spTree>
    <p:extLst>
      <p:ext uri="{BB962C8B-B14F-4D97-AF65-F5344CB8AC3E}">
        <p14:creationId xmlns:p14="http://schemas.microsoft.com/office/powerpoint/2010/main" val="70158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4">
            <a:extLst>
              <a:ext uri="{FF2B5EF4-FFF2-40B4-BE49-F238E27FC236}">
                <a16:creationId xmlns:a16="http://schemas.microsoft.com/office/drawing/2014/main" id="{2E0FDA88-661E-33FF-FBF1-DAE58E6B562B}"/>
              </a:ext>
            </a:extLst>
          </p:cNvPr>
          <p:cNvSpPr/>
          <p:nvPr/>
        </p:nvSpPr>
        <p:spPr>
          <a:xfrm>
            <a:off x="671197" y="600150"/>
            <a:ext cx="748621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Títulos (Arial, tamanho 24, negrito)</a:t>
            </a:r>
          </a:p>
          <a:p>
            <a:endParaRPr lang="pt-PT" sz="2000" b="1" dirty="0">
              <a:solidFill>
                <a:srgbClr val="243876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pt-PT" sz="20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Subtítulos (Arial, tamanho 20, negrito)</a:t>
            </a:r>
          </a:p>
          <a:p>
            <a:endParaRPr lang="pt-PT" sz="2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Texto (Arial, tamanho 16)</a:t>
            </a:r>
          </a:p>
          <a:p>
            <a:endParaRPr lang="pt-PT" sz="16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pt-PT" sz="1600" u="sng" dirty="0">
                <a:latin typeface="Arial" charset="0"/>
                <a:ea typeface="Arial" charset="0"/>
                <a:cs typeface="Arial" charset="0"/>
              </a:rPr>
              <a:t>Duplique este diapositivo</a:t>
            </a:r>
            <a:r>
              <a:rPr lang="pt-PT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PT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o número de vezes que necessitar.</a:t>
            </a:r>
          </a:p>
          <a:p>
            <a:endParaRPr lang="pt-PT" sz="16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Sugestões para uma boa apresentação:</a:t>
            </a:r>
          </a:p>
          <a:p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Coloque pouca informação em cada diapositivo;</a:t>
            </a:r>
          </a:p>
          <a:p>
            <a:pPr marL="800100" lvl="1" indent="-342900">
              <a:buAutoNum type="arabicParenR"/>
            </a:pPr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O tamanho da letra mínimo utilizado deve ser 14;</a:t>
            </a:r>
          </a:p>
          <a:p>
            <a:pPr marL="800100" lvl="1" indent="-342900">
              <a:buAutoNum type="arabicParenR"/>
            </a:pPr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Use imagens ou gráficos em tamanho e quantidade adequados;</a:t>
            </a:r>
          </a:p>
          <a:p>
            <a:pPr marL="800100" lvl="1" indent="-342900">
              <a:buAutoNum type="arabicParenR"/>
            </a:pPr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Não utilize demasiadas animações ou transições;</a:t>
            </a:r>
          </a:p>
          <a:p>
            <a:pPr marL="800100" lvl="1" indent="-342900">
              <a:buAutoNum type="arabicParenR"/>
            </a:pPr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A apresentação é um suporte, não é para ser lido de forma contínua;</a:t>
            </a:r>
          </a:p>
          <a:p>
            <a:pPr marL="800100" lvl="1" indent="-342900">
              <a:buAutoNum type="arabicParenR"/>
            </a:pPr>
            <a:endParaRPr lang="pt-PT" sz="1400" dirty="0">
              <a:solidFill>
                <a:schemeClr val="tx1">
                  <a:lumMod val="85000"/>
                  <a:lumOff val="1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AutoNum type="arabicParenR"/>
            </a:pPr>
            <a:r>
              <a:rPr lang="pt-PT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charset="0"/>
                <a:ea typeface="Arial" charset="0"/>
                <a:cs typeface="Arial" charset="0"/>
              </a:rPr>
              <a:t>Teste o PowerPoint e treine a sua apresentação.</a:t>
            </a:r>
          </a:p>
        </p:txBody>
      </p:sp>
    </p:spTree>
    <p:extLst>
      <p:ext uri="{BB962C8B-B14F-4D97-AF65-F5344CB8AC3E}">
        <p14:creationId xmlns:p14="http://schemas.microsoft.com/office/powerpoint/2010/main" val="138131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4">
            <a:extLst>
              <a:ext uri="{FF2B5EF4-FFF2-40B4-BE49-F238E27FC236}">
                <a16:creationId xmlns:a16="http://schemas.microsoft.com/office/drawing/2014/main" id="{7FE9DCDD-557A-96D5-68DF-22B43E1F0DCD}"/>
              </a:ext>
            </a:extLst>
          </p:cNvPr>
          <p:cNvSpPr/>
          <p:nvPr/>
        </p:nvSpPr>
        <p:spPr>
          <a:xfrm>
            <a:off x="695152" y="4525710"/>
            <a:ext cx="476149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600" b="1" dirty="0">
                <a:solidFill>
                  <a:srgbClr val="243876"/>
                </a:solidFill>
                <a:latin typeface="Arial" charset="0"/>
                <a:ea typeface="Arial" charset="0"/>
                <a:cs typeface="Arial" charset="0"/>
              </a:rPr>
              <a:t>Término e agradecimento ...</a:t>
            </a:r>
          </a:p>
        </p:txBody>
      </p:sp>
    </p:spTree>
    <p:extLst>
      <p:ext uri="{BB962C8B-B14F-4D97-AF65-F5344CB8AC3E}">
        <p14:creationId xmlns:p14="http://schemas.microsoft.com/office/powerpoint/2010/main" val="32857273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129</Words>
  <Application>Microsoft Macintosh PowerPoint</Application>
  <PresentationFormat>Apresentação no Ecrã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Luis Martins Da Mata</dc:creator>
  <cp:lastModifiedBy>José Luis Martins Da Mata</cp:lastModifiedBy>
  <cp:revision>2</cp:revision>
  <dcterms:created xsi:type="dcterms:W3CDTF">2024-06-27T08:38:17Z</dcterms:created>
  <dcterms:modified xsi:type="dcterms:W3CDTF">2024-09-03T11:47:45Z</dcterms:modified>
</cp:coreProperties>
</file>